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8" r:id="rId3"/>
    <p:sldId id="260" r:id="rId4"/>
    <p:sldId id="259" r:id="rId5"/>
    <p:sldId id="257" r:id="rId6"/>
    <p:sldId id="256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00"/>
    <p:restoredTop sz="92603"/>
  </p:normalViewPr>
  <p:slideViewPr>
    <p:cSldViewPr snapToGrid="0" snapToObjects="1" showGuides="1">
      <p:cViewPr>
        <p:scale>
          <a:sx n="79" d="100"/>
          <a:sy n="79" d="100"/>
        </p:scale>
        <p:origin x="-96" y="-992"/>
      </p:cViewPr>
      <p:guideLst>
        <p:guide orient="horz" pos="2160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0DC7B2-22DE-904C-AF64-B62DC847B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3CF2DB2-5F42-C649-AA42-7758F4832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A392D7-E0D8-3944-A5AF-EFCBD50C0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B073-00E0-ED4D-8D36-EA8B2BDEBE92}" type="datetimeFigureOut">
              <a:rPr lang="nl-NL" smtClean="0"/>
              <a:t>13-01-2021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5A8EE3-6A30-BF4D-B5D3-68840D20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35CDCF-27EE-6846-A1F3-51684821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BA5-647A-5D4B-8527-6B220BE0C7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883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2C24F1-C42A-F942-BBE8-F77B7D604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2E4297B-82B2-1044-A41A-612068B94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B54DCA-570D-7E4D-9C5B-5DAD053F2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B073-00E0-ED4D-8D36-EA8B2BDEBE92}" type="datetimeFigureOut">
              <a:rPr lang="nl-NL" smtClean="0"/>
              <a:t>13-01-2021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15C5D2-A82E-EC4D-A91F-458AB66F6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EF1969-F14C-124A-B9EE-E45A3602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BA5-647A-5D4B-8527-6B220BE0C7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469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3967014-5510-8B42-BE7C-A3841D62B9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C61D5B0-8F60-5E4E-ABD8-27230F680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6D4879-7A08-C447-998D-8BFB5A78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B073-00E0-ED4D-8D36-EA8B2BDEBE92}" type="datetimeFigureOut">
              <a:rPr lang="nl-NL" smtClean="0"/>
              <a:t>13-01-2021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FC8B95-FE65-A644-902E-076904EDB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7863E8-5411-694E-9409-0816AEFFC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BA5-647A-5D4B-8527-6B220BE0C7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74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4EF70-5E68-8546-9C7B-FFAB4C799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6867BE-D44C-704D-827E-2A173997F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C188D7-BE1D-4E4B-A686-05ECDF1B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B073-00E0-ED4D-8D36-EA8B2BDEBE92}" type="datetimeFigureOut">
              <a:rPr lang="nl-NL" smtClean="0"/>
              <a:t>13-01-2021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95FFF5-7BFB-8241-A5B1-A529FBAE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2D46B9-E7BF-B947-9391-4CC079178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BA5-647A-5D4B-8527-6B220BE0C7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40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6678EB-45AD-CB4C-914B-2019ACA5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5D4CE1-16DC-0D49-ABF3-2963C4DDA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350F36-AC87-FE41-8019-846B42E40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B073-00E0-ED4D-8D36-EA8B2BDEBE92}" type="datetimeFigureOut">
              <a:rPr lang="nl-NL" smtClean="0"/>
              <a:t>13-01-2021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6640B7-E40B-DF4E-97BF-3FD3FE62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B55C5B-FD86-B144-80B1-411B114D9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BA5-647A-5D4B-8527-6B220BE0C7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143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8CB56-5092-2044-B28D-1D46E1F50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9AF232-9DD5-F249-8C20-1D78B6A62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8F4486F-C72A-414E-8204-E38805CB3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E55D72-C3E9-B843-8DE8-92FE3D039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B073-00E0-ED4D-8D36-EA8B2BDEBE92}" type="datetimeFigureOut">
              <a:rPr lang="nl-NL" smtClean="0"/>
              <a:t>13-01-2021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ECF7F97-56BB-7244-900F-424E068BF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BD9C826-5F2B-AC42-80C6-7E3F1F4D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BA5-647A-5D4B-8527-6B220BE0C7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0036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D78AF-5A19-434F-9A70-6541A78FB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23B227-E033-9F4A-9295-6B996F78E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B396788-07CE-5D4E-9C82-05292FF9E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5E0C755-3BA5-0F4D-B44B-843F5A2942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BC9D710-AE09-A14D-803E-0D701154B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739AC85-12A7-8841-8793-D2A8457F1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B073-00E0-ED4D-8D36-EA8B2BDEBE92}" type="datetimeFigureOut">
              <a:rPr lang="nl-NL" smtClean="0"/>
              <a:t>13-01-2021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500ECA5-C4D9-7D43-8817-62F49D3BB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C9D356D-9D7D-A145-A6F7-B79213856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BA5-647A-5D4B-8527-6B220BE0C7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98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4AB25-BF83-4C43-BEA9-03B6EE69F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E1F5308-E6B4-7A4F-9E8E-508E2B77A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B073-00E0-ED4D-8D36-EA8B2BDEBE92}" type="datetimeFigureOut">
              <a:rPr lang="nl-NL" smtClean="0"/>
              <a:t>13-01-2021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E1508D8-3E0A-6B48-8FE3-AA255170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B67936B-EC8F-284A-95C1-170256E9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BA5-647A-5D4B-8527-6B220BE0C7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012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277596D-958E-BB4B-8901-665065AD0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B073-00E0-ED4D-8D36-EA8B2BDEBE92}" type="datetimeFigureOut">
              <a:rPr lang="nl-NL" smtClean="0"/>
              <a:t>13-01-2021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BEED78F-B9A4-F945-ACD6-BE2845CC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8FAC6D-583F-D047-A558-0DACAC94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BA5-647A-5D4B-8527-6B220BE0C7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16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B80FB-6CFA-0A44-B097-4BE187441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1A10B5-64EA-1645-A6F6-E17A4DCC2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185AFD-6502-3340-A00C-60EE92EE7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46B362B-3D93-2840-AB42-BEAF286B7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B073-00E0-ED4D-8D36-EA8B2BDEBE92}" type="datetimeFigureOut">
              <a:rPr lang="nl-NL" smtClean="0"/>
              <a:t>13-01-2021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989020C-5E48-6840-81F6-849E1F3FF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ACADDA-42A5-A34E-B235-86A0FA60A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BA5-647A-5D4B-8527-6B220BE0C7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264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B25AF3-CE9C-804A-8243-12E106D42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626A184-D179-8249-8B09-0D8BD3783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69E4E1C-DE63-4248-B8EC-2E0DA57C6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E15517-276E-F547-B1AC-63FAE437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B073-00E0-ED4D-8D36-EA8B2BDEBE92}" type="datetimeFigureOut">
              <a:rPr lang="nl-NL" smtClean="0"/>
              <a:t>13-01-2021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F1D17D2-5CEE-4746-B54D-30DC23ABD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ECCCB1-63EA-7C4E-B33F-EF098B3BD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BA5-647A-5D4B-8527-6B220BE0C7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470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50FC286-7634-1C42-BD63-57A144F86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B711AE-E777-4F48-96DD-21DF2A498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F727EC-A123-5146-83A8-A4673C8CC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CB073-00E0-ED4D-8D36-EA8B2BDEBE92}" type="datetimeFigureOut">
              <a:rPr lang="nl-NL" smtClean="0"/>
              <a:t>13-01-2021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BAFAB7-7183-254F-8CEF-13C55B028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F38A91-CE94-CE44-B1A6-B89FD393F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6BA5-647A-5D4B-8527-6B220BE0C7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36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2416510-2C24-E242-8819-702609DB3D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50929"/>
            <a:ext cx="5548393" cy="629042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C077E0A-D4E3-7343-B448-14D78FD57C34}"/>
              </a:ext>
            </a:extLst>
          </p:cNvPr>
          <p:cNvSpPr txBox="1"/>
          <p:nvPr/>
        </p:nvSpPr>
        <p:spPr>
          <a:xfrm>
            <a:off x="6819255" y="2967335"/>
            <a:ext cx="33813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/>
              <a:t>Ontwerpen</a:t>
            </a:r>
          </a:p>
        </p:txBody>
      </p:sp>
    </p:spTree>
    <p:extLst>
      <p:ext uri="{BB962C8B-B14F-4D97-AF65-F5344CB8AC3E}">
        <p14:creationId xmlns:p14="http://schemas.microsoft.com/office/powerpoint/2010/main" val="235962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6F07F467-253E-7C41-8748-CB258FAE282F}"/>
              </a:ext>
            </a:extLst>
          </p:cNvPr>
          <p:cNvSpPr txBox="1"/>
          <p:nvPr/>
        </p:nvSpPr>
        <p:spPr>
          <a:xfrm>
            <a:off x="6589986" y="2475186"/>
            <a:ext cx="521149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Opdracht:</a:t>
            </a:r>
          </a:p>
          <a:p>
            <a:endParaRPr lang="nl-NL" dirty="0"/>
          </a:p>
          <a:p>
            <a:r>
              <a:rPr lang="nl-NL" dirty="0"/>
              <a:t>Ontwerp een botanische poster/behang/ achterwand</a:t>
            </a:r>
          </a:p>
          <a:p>
            <a:r>
              <a:rPr lang="nl-NL" dirty="0"/>
              <a:t>voor In een productpresentatie</a:t>
            </a:r>
          </a:p>
          <a:p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4EC266F-A5E4-D842-93E0-4E26CEC527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557" y="0"/>
            <a:ext cx="3880779" cy="689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9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FFD8ADD-1A90-9142-84F0-ABA74C81EE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726" y="0"/>
            <a:ext cx="5270778" cy="689303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82A4BC1-B398-1141-8BE3-9DEC352BAEB3}"/>
              </a:ext>
            </a:extLst>
          </p:cNvPr>
          <p:cNvSpPr txBox="1"/>
          <p:nvPr/>
        </p:nvSpPr>
        <p:spPr>
          <a:xfrm>
            <a:off x="7067227" y="3177153"/>
            <a:ext cx="3202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Zorg voor een goede compositie</a:t>
            </a:r>
          </a:p>
        </p:txBody>
      </p:sp>
    </p:spTree>
    <p:extLst>
      <p:ext uri="{BB962C8B-B14F-4D97-AF65-F5344CB8AC3E}">
        <p14:creationId xmlns:p14="http://schemas.microsoft.com/office/powerpoint/2010/main" val="266637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49FE1A2F-C8E6-D845-BF54-530324796B25}"/>
              </a:ext>
            </a:extLst>
          </p:cNvPr>
          <p:cNvSpPr txBox="1"/>
          <p:nvPr/>
        </p:nvSpPr>
        <p:spPr>
          <a:xfrm>
            <a:off x="1261241" y="3074276"/>
            <a:ext cx="143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Kleurcontrast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917492C-967A-F644-B016-BFEDE75515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669" y="-21425"/>
            <a:ext cx="4582332" cy="687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5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5E07574-0111-3C48-8B82-EE0771439C9B}"/>
              </a:ext>
            </a:extLst>
          </p:cNvPr>
          <p:cNvSpPr txBox="1"/>
          <p:nvPr/>
        </p:nvSpPr>
        <p:spPr>
          <a:xfrm>
            <a:off x="7423688" y="3270142"/>
            <a:ext cx="3683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Verwerk foto’s van jouw persoonlijke </a:t>
            </a:r>
          </a:p>
          <a:p>
            <a:r>
              <a:rPr lang="nl-NL" dirty="0"/>
              <a:t>materiaalkaarten uit de praktijkles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3317761-D062-6145-8FD5-ED9680EB6E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" y="1142"/>
            <a:ext cx="6856858" cy="685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14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8C9568-13BE-EE48-BC98-B1CC82C57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0613" y="2579688"/>
            <a:ext cx="5762238" cy="2387600"/>
          </a:xfrm>
        </p:spPr>
        <p:txBody>
          <a:bodyPr>
            <a:normAutofit/>
          </a:bodyPr>
          <a:lstStyle/>
          <a:p>
            <a:r>
              <a:rPr lang="nl-NL" dirty="0"/>
              <a:t>Inspiratie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3AF88FE-3540-3248-AA9D-C8533E416B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753" y="442587"/>
            <a:ext cx="5845710" cy="641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78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A1A25E3-1B44-8B4F-8815-8170DBF4A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156791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08D9374-802F-A84F-950B-C057A002F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074" y="129176"/>
            <a:ext cx="4962526" cy="659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9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6556331-47B3-F54F-A821-533537E8CA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2663" y="462394"/>
            <a:ext cx="3690937" cy="593321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C46F5D1-5D70-AC41-8A2B-8A8DD1046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241" y="462394"/>
            <a:ext cx="4513189" cy="60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63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70CA529-B0E5-9145-BF4A-BB00CFFB1540}"/>
              </a:ext>
            </a:extLst>
          </p:cNvPr>
          <p:cNvSpPr txBox="1"/>
          <p:nvPr/>
        </p:nvSpPr>
        <p:spPr>
          <a:xfrm>
            <a:off x="1099930" y="1152939"/>
            <a:ext cx="73928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Stap 2:</a:t>
            </a:r>
            <a:r>
              <a:rPr lang="nl-NL" dirty="0"/>
              <a:t> </a:t>
            </a:r>
          </a:p>
          <a:p>
            <a:r>
              <a:rPr lang="nl-NL" dirty="0"/>
              <a:t>Volg de instructie</a:t>
            </a:r>
          </a:p>
          <a:p>
            <a:r>
              <a:rPr lang="nl-NL" dirty="0"/>
              <a:t>Schilder met Acrylverf op groot formaat verschillende bloem- en bladvormen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748419B-D69B-3048-99B1-B9D1091E8BAA}"/>
              </a:ext>
            </a:extLst>
          </p:cNvPr>
          <p:cNvSpPr txBox="1"/>
          <p:nvPr/>
        </p:nvSpPr>
        <p:spPr>
          <a:xfrm>
            <a:off x="1099930" y="2782669"/>
            <a:ext cx="8484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Stap 1: </a:t>
            </a:r>
          </a:p>
          <a:p>
            <a:r>
              <a:rPr lang="nl-NL" dirty="0"/>
              <a:t>Knip de vormen uit en verwerk ze op een ondergrond die je gaat gebruiken voor je toets.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EEA301D-F8A2-F749-BC04-1116C4CA3246}"/>
              </a:ext>
            </a:extLst>
          </p:cNvPr>
          <p:cNvSpPr txBox="1"/>
          <p:nvPr/>
        </p:nvSpPr>
        <p:spPr>
          <a:xfrm>
            <a:off x="1099930" y="4227443"/>
            <a:ext cx="88708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chemeClr val="accent6"/>
                </a:solidFill>
              </a:rPr>
              <a:t>Stap 2:</a:t>
            </a:r>
            <a:endParaRPr lang="nl-NL" b="1" dirty="0">
              <a:solidFill>
                <a:schemeClr val="accent6"/>
              </a:solidFill>
            </a:endParaRPr>
          </a:p>
          <a:p>
            <a:r>
              <a:rPr lang="nl-NL" dirty="0"/>
              <a:t>Voeg tekeningen en foto’s toe om het patroon compleet te maken. Je mag je werk aanvullen </a:t>
            </a:r>
          </a:p>
          <a:p>
            <a:r>
              <a:rPr lang="nl-NL" dirty="0"/>
              <a:t>met tijdschriften en behangpapier.</a:t>
            </a:r>
          </a:p>
          <a:p>
            <a:endParaRPr lang="nl-NL" dirty="0"/>
          </a:p>
          <a:p>
            <a:r>
              <a:rPr lang="nl-NL" dirty="0"/>
              <a:t>Let op:</a:t>
            </a:r>
          </a:p>
          <a:p>
            <a:pPr marL="285750" indent="-285750">
              <a:buFontTx/>
              <a:buChar char="-"/>
            </a:pPr>
            <a:r>
              <a:rPr lang="nl-NL" dirty="0"/>
              <a:t>Kleurcontrast</a:t>
            </a:r>
          </a:p>
          <a:p>
            <a:pPr marL="285750" indent="-285750">
              <a:buFontTx/>
              <a:buChar char="-"/>
            </a:pPr>
            <a:r>
              <a:rPr lang="nl-NL" dirty="0"/>
              <a:t>Een goede compositie/ patroon</a:t>
            </a:r>
          </a:p>
          <a:p>
            <a:r>
              <a:rPr lang="nl-NL" dirty="0"/>
              <a:t>-    Dieptewerking met kleur, vorm en formaat</a:t>
            </a:r>
          </a:p>
        </p:txBody>
      </p:sp>
    </p:spTree>
    <p:extLst>
      <p:ext uri="{BB962C8B-B14F-4D97-AF65-F5344CB8AC3E}">
        <p14:creationId xmlns:p14="http://schemas.microsoft.com/office/powerpoint/2010/main" val="7218484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112</Words>
  <Application>Microsoft Macintosh PowerPoint</Application>
  <PresentationFormat>Breedbeeld</PresentationFormat>
  <Paragraphs>26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Inspiratie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Ontwerp een botanisch behangpatroon voor een etalage </dc:title>
  <dc:creator>Inge van Steen</dc:creator>
  <cp:lastModifiedBy>Inge van Steen</cp:lastModifiedBy>
  <cp:revision>12</cp:revision>
  <dcterms:created xsi:type="dcterms:W3CDTF">2020-12-05T08:33:42Z</dcterms:created>
  <dcterms:modified xsi:type="dcterms:W3CDTF">2021-01-13T05:56:39Z</dcterms:modified>
</cp:coreProperties>
</file>